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1531C-A9E3-4615-BFD9-CFF6241D7C75}" type="datetimeFigureOut">
              <a:rPr lang="hu-HU" smtClean="0"/>
              <a:t>2026. 03. 06.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5C36-7C48-495B-B853-6AE5F4B06D8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37073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1531C-A9E3-4615-BFD9-CFF6241D7C75}" type="datetimeFigureOut">
              <a:rPr lang="hu-HU" smtClean="0"/>
              <a:t>2026. 03. 06.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5C36-7C48-495B-B853-6AE5F4B06D8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38988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1531C-A9E3-4615-BFD9-CFF6241D7C75}" type="datetimeFigureOut">
              <a:rPr lang="hu-HU" smtClean="0"/>
              <a:t>2026. 03. 06.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5C36-7C48-495B-B853-6AE5F4B06D8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64176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1531C-A9E3-4615-BFD9-CFF6241D7C75}" type="datetimeFigureOut">
              <a:rPr lang="hu-HU" smtClean="0"/>
              <a:t>2026. 03. 06.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5C36-7C48-495B-B853-6AE5F4B06D8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00229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1531C-A9E3-4615-BFD9-CFF6241D7C75}" type="datetimeFigureOut">
              <a:rPr lang="hu-HU" smtClean="0"/>
              <a:t>2026. 03. 06.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5C36-7C48-495B-B853-6AE5F4B06D8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24577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1531C-A9E3-4615-BFD9-CFF6241D7C75}" type="datetimeFigureOut">
              <a:rPr lang="hu-HU" smtClean="0"/>
              <a:t>2026. 03. 06.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5C36-7C48-495B-B853-6AE5F4B06D8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74694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1531C-A9E3-4615-BFD9-CFF6241D7C75}" type="datetimeFigureOut">
              <a:rPr lang="hu-HU" smtClean="0"/>
              <a:t>2026. 03. 06.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5C36-7C48-495B-B853-6AE5F4B06D8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69413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1531C-A9E3-4615-BFD9-CFF6241D7C75}" type="datetimeFigureOut">
              <a:rPr lang="hu-HU" smtClean="0"/>
              <a:t>2026. 03. 06.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5C36-7C48-495B-B853-6AE5F4B06D8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11997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1531C-A9E3-4615-BFD9-CFF6241D7C75}" type="datetimeFigureOut">
              <a:rPr lang="hu-HU" smtClean="0"/>
              <a:t>2026. 03. 06.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5C36-7C48-495B-B853-6AE5F4B06D8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54299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1531C-A9E3-4615-BFD9-CFF6241D7C75}" type="datetimeFigureOut">
              <a:rPr lang="hu-HU" smtClean="0"/>
              <a:t>2026. 03. 06.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5C36-7C48-495B-B853-6AE5F4B06D8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15556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1531C-A9E3-4615-BFD9-CFF6241D7C75}" type="datetimeFigureOut">
              <a:rPr lang="hu-HU" smtClean="0"/>
              <a:t>2026. 03. 06.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5C36-7C48-495B-B853-6AE5F4B06D8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77230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1531C-A9E3-4615-BFD9-CFF6241D7C75}" type="datetimeFigureOut">
              <a:rPr lang="hu-HU" smtClean="0"/>
              <a:t>2026. 03. 06.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B5C36-7C48-495B-B853-6AE5F4B06D8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2111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198180" y="-180920"/>
            <a:ext cx="9144000" cy="2387600"/>
          </a:xfrm>
        </p:spPr>
        <p:txBody>
          <a:bodyPr/>
          <a:lstStyle/>
          <a:p>
            <a:r>
              <a:rPr lang="hu-HU" b="1" dirty="0" smtClean="0"/>
              <a:t>Értékelés</a:t>
            </a:r>
            <a:br>
              <a:rPr lang="hu-HU" b="1" dirty="0" smtClean="0"/>
            </a:br>
            <a:r>
              <a:rPr lang="hu-HU" b="1" dirty="0" smtClean="0"/>
              <a:t>1. </a:t>
            </a:r>
            <a:r>
              <a:rPr lang="hu-HU" b="1" dirty="0"/>
              <a:t>b</a:t>
            </a:r>
            <a:r>
              <a:rPr lang="hu-HU" b="1" dirty="0" smtClean="0"/>
              <a:t> osztály</a:t>
            </a:r>
            <a:endParaRPr lang="hu-HU" b="1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1280" y="427770"/>
            <a:ext cx="2536148" cy="2536148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6012" b="89306" l="14721" r="7512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9878" y="2600982"/>
            <a:ext cx="3752850" cy="3295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3601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3100552" y="777766"/>
            <a:ext cx="42031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3200" b="1" dirty="0" smtClean="0"/>
              <a:t>Hogy tetszett a feladat?</a:t>
            </a:r>
            <a:endParaRPr lang="hu-HU" sz="3200" b="1" dirty="0" smtClean="0"/>
          </a:p>
        </p:txBody>
      </p:sp>
      <p:sp>
        <p:nvSpPr>
          <p:cNvPr id="3" name="Szövegdoboz 2"/>
          <p:cNvSpPr txBox="1"/>
          <p:nvPr/>
        </p:nvSpPr>
        <p:spPr>
          <a:xfrm>
            <a:off x="352097" y="1970690"/>
            <a:ext cx="28600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3200" b="1" dirty="0" smtClean="0"/>
              <a:t>Nagyon tetszett</a:t>
            </a:r>
            <a:endParaRPr lang="hu-HU" sz="3200" b="1" dirty="0" smtClean="0"/>
          </a:p>
        </p:txBody>
      </p:sp>
      <p:sp>
        <p:nvSpPr>
          <p:cNvPr id="4" name="Szövegdoboz 3"/>
          <p:cNvSpPr txBox="1"/>
          <p:nvPr/>
        </p:nvSpPr>
        <p:spPr>
          <a:xfrm>
            <a:off x="4589137" y="2277204"/>
            <a:ext cx="14698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3200" b="1" dirty="0" smtClean="0"/>
              <a:t>tetszett</a:t>
            </a:r>
            <a:endParaRPr lang="hu-HU" sz="3200" b="1" dirty="0" smtClean="0"/>
          </a:p>
        </p:txBody>
      </p:sp>
      <p:sp>
        <p:nvSpPr>
          <p:cNvPr id="5" name="Szövegdoboz 4"/>
          <p:cNvSpPr txBox="1"/>
          <p:nvPr/>
        </p:nvSpPr>
        <p:spPr>
          <a:xfrm>
            <a:off x="8523890" y="1839311"/>
            <a:ext cx="23226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3200" b="1" dirty="0" smtClean="0"/>
              <a:t>nem tetszett</a:t>
            </a:r>
            <a:endParaRPr lang="hu-HU" sz="3200" b="1" dirty="0" smtClean="0"/>
          </a:p>
        </p:txBody>
      </p:sp>
      <p:grpSp>
        <p:nvGrpSpPr>
          <p:cNvPr id="12" name="Csoportba foglalás 11"/>
          <p:cNvGrpSpPr/>
          <p:nvPr/>
        </p:nvGrpSpPr>
        <p:grpSpPr>
          <a:xfrm>
            <a:off x="5549462" y="1471449"/>
            <a:ext cx="809297" cy="725213"/>
            <a:chOff x="1124608" y="4130567"/>
            <a:chExt cx="1428751" cy="1030012"/>
          </a:xfrm>
        </p:grpSpPr>
        <p:sp>
          <p:nvSpPr>
            <p:cNvPr id="7" name="Ellipszis 6"/>
            <p:cNvSpPr/>
            <p:nvPr/>
          </p:nvSpPr>
          <p:spPr>
            <a:xfrm>
              <a:off x="1124608" y="4130567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8" name="Ellipszis 7"/>
            <p:cNvSpPr/>
            <p:nvPr/>
          </p:nvSpPr>
          <p:spPr>
            <a:xfrm>
              <a:off x="1387366" y="4361793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9" name="Ellipszis 8"/>
            <p:cNvSpPr/>
            <p:nvPr/>
          </p:nvSpPr>
          <p:spPr>
            <a:xfrm>
              <a:off x="1760484" y="4377559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" name="Ív 10"/>
            <p:cNvSpPr/>
            <p:nvPr/>
          </p:nvSpPr>
          <p:spPr>
            <a:xfrm rot="10800000" flipV="1">
              <a:off x="1400509" y="4861780"/>
              <a:ext cx="1152850" cy="45719"/>
            </a:xfrm>
            <a:prstGeom prst="arc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21" name="Csoportba foglalás 20"/>
          <p:cNvGrpSpPr/>
          <p:nvPr/>
        </p:nvGrpSpPr>
        <p:grpSpPr>
          <a:xfrm>
            <a:off x="2370085" y="1403132"/>
            <a:ext cx="751488" cy="751489"/>
            <a:chOff x="2559270" y="5565229"/>
            <a:chExt cx="1114096" cy="1030012"/>
          </a:xfrm>
        </p:grpSpPr>
        <p:sp>
          <p:nvSpPr>
            <p:cNvPr id="14" name="Ellipszis 13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5" name="Ellipszis 14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6" name="Ellipszis 15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0" name="Hold 19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28" name="Csoportba foglalás 27"/>
          <p:cNvGrpSpPr/>
          <p:nvPr/>
        </p:nvGrpSpPr>
        <p:grpSpPr>
          <a:xfrm>
            <a:off x="9869215" y="1292774"/>
            <a:ext cx="924909" cy="861847"/>
            <a:chOff x="5927836" y="3825767"/>
            <a:chExt cx="1681654" cy="1576550"/>
          </a:xfrm>
        </p:grpSpPr>
        <p:sp>
          <p:nvSpPr>
            <p:cNvPr id="24" name="Ellipszis 23"/>
            <p:cNvSpPr/>
            <p:nvPr/>
          </p:nvSpPr>
          <p:spPr>
            <a:xfrm>
              <a:off x="5927836" y="3825767"/>
              <a:ext cx="1681654" cy="1576550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5" name="Ellipszis 24"/>
            <p:cNvSpPr/>
            <p:nvPr/>
          </p:nvSpPr>
          <p:spPr>
            <a:xfrm>
              <a:off x="6340316" y="4147510"/>
              <a:ext cx="237970" cy="273484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6" name="Ellipszis 25"/>
            <p:cNvSpPr/>
            <p:nvPr/>
          </p:nvSpPr>
          <p:spPr>
            <a:xfrm>
              <a:off x="6903513" y="4171641"/>
              <a:ext cx="237970" cy="273484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7" name="Hold 26"/>
            <p:cNvSpPr/>
            <p:nvPr/>
          </p:nvSpPr>
          <p:spPr>
            <a:xfrm rot="5400000">
              <a:off x="6559089" y="4459732"/>
              <a:ext cx="482618" cy="936019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29" name="Csoportba foglalás 28"/>
          <p:cNvGrpSpPr/>
          <p:nvPr/>
        </p:nvGrpSpPr>
        <p:grpSpPr>
          <a:xfrm>
            <a:off x="0" y="4183804"/>
            <a:ext cx="1334812" cy="1093075"/>
            <a:chOff x="2559270" y="5565229"/>
            <a:chExt cx="1114096" cy="1030012"/>
          </a:xfrm>
        </p:grpSpPr>
        <p:sp>
          <p:nvSpPr>
            <p:cNvPr id="30" name="Ellipszis 29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1" name="Ellipszis 30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2" name="Ellipszis 31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3" name="Hold 32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89" name="Csoportba foglalás 88"/>
          <p:cNvGrpSpPr/>
          <p:nvPr/>
        </p:nvGrpSpPr>
        <p:grpSpPr>
          <a:xfrm>
            <a:off x="4903418" y="4690244"/>
            <a:ext cx="1466193" cy="1213945"/>
            <a:chOff x="1124608" y="4130567"/>
            <a:chExt cx="1428751" cy="1030012"/>
          </a:xfrm>
        </p:grpSpPr>
        <p:sp>
          <p:nvSpPr>
            <p:cNvPr id="90" name="Ellipszis 89"/>
            <p:cNvSpPr/>
            <p:nvPr/>
          </p:nvSpPr>
          <p:spPr>
            <a:xfrm>
              <a:off x="1124608" y="4130567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91" name="Ellipszis 90"/>
            <p:cNvSpPr/>
            <p:nvPr/>
          </p:nvSpPr>
          <p:spPr>
            <a:xfrm>
              <a:off x="1387366" y="4361793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92" name="Ellipszis 91"/>
            <p:cNvSpPr/>
            <p:nvPr/>
          </p:nvSpPr>
          <p:spPr>
            <a:xfrm>
              <a:off x="1760484" y="4377559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93" name="Ív 92"/>
            <p:cNvSpPr/>
            <p:nvPr/>
          </p:nvSpPr>
          <p:spPr>
            <a:xfrm rot="10800000" flipV="1">
              <a:off x="1400509" y="4861780"/>
              <a:ext cx="1152850" cy="45719"/>
            </a:xfrm>
            <a:prstGeom prst="arc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139" name="Csoportba foglalás 138"/>
          <p:cNvGrpSpPr/>
          <p:nvPr/>
        </p:nvGrpSpPr>
        <p:grpSpPr>
          <a:xfrm>
            <a:off x="8799101" y="4595879"/>
            <a:ext cx="1299056" cy="1198634"/>
            <a:chOff x="5927836" y="3825767"/>
            <a:chExt cx="1681654" cy="1576550"/>
          </a:xfrm>
        </p:grpSpPr>
        <p:sp>
          <p:nvSpPr>
            <p:cNvPr id="140" name="Ellipszis 139"/>
            <p:cNvSpPr/>
            <p:nvPr/>
          </p:nvSpPr>
          <p:spPr>
            <a:xfrm>
              <a:off x="5927836" y="3825767"/>
              <a:ext cx="1681654" cy="1576550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41" name="Ellipszis 140"/>
            <p:cNvSpPr/>
            <p:nvPr/>
          </p:nvSpPr>
          <p:spPr>
            <a:xfrm>
              <a:off x="6340316" y="4147510"/>
              <a:ext cx="237970" cy="273484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42" name="Ellipszis 141"/>
            <p:cNvSpPr/>
            <p:nvPr/>
          </p:nvSpPr>
          <p:spPr>
            <a:xfrm>
              <a:off x="6903513" y="4171641"/>
              <a:ext cx="237970" cy="273484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43" name="Hold 142"/>
            <p:cNvSpPr/>
            <p:nvPr/>
          </p:nvSpPr>
          <p:spPr>
            <a:xfrm rot="5400000">
              <a:off x="6559089" y="4459732"/>
              <a:ext cx="482618" cy="936019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36" name="Csoportba foglalás 35"/>
          <p:cNvGrpSpPr/>
          <p:nvPr/>
        </p:nvGrpSpPr>
        <p:grpSpPr>
          <a:xfrm>
            <a:off x="147148" y="3491378"/>
            <a:ext cx="1334812" cy="1093075"/>
            <a:chOff x="2559270" y="5565229"/>
            <a:chExt cx="1114096" cy="1030012"/>
          </a:xfrm>
        </p:grpSpPr>
        <p:sp>
          <p:nvSpPr>
            <p:cNvPr id="37" name="Ellipszis 36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8" name="Ellipszis 37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9" name="Ellipszis 38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0" name="Hold 39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41" name="Csoportba foglalás 40"/>
          <p:cNvGrpSpPr/>
          <p:nvPr/>
        </p:nvGrpSpPr>
        <p:grpSpPr>
          <a:xfrm>
            <a:off x="1740721" y="3146821"/>
            <a:ext cx="1334812" cy="1093075"/>
            <a:chOff x="2559270" y="5565229"/>
            <a:chExt cx="1114096" cy="1030012"/>
          </a:xfrm>
        </p:grpSpPr>
        <p:sp>
          <p:nvSpPr>
            <p:cNvPr id="42" name="Ellipszis 41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3" name="Ellipszis 42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4" name="Ellipszis 43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5" name="Hold 44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46" name="Csoportba foglalás 45"/>
          <p:cNvGrpSpPr/>
          <p:nvPr/>
        </p:nvGrpSpPr>
        <p:grpSpPr>
          <a:xfrm>
            <a:off x="720303" y="3040804"/>
            <a:ext cx="1334812" cy="1093075"/>
            <a:chOff x="2559270" y="5565229"/>
            <a:chExt cx="1114096" cy="1030012"/>
          </a:xfrm>
        </p:grpSpPr>
        <p:sp>
          <p:nvSpPr>
            <p:cNvPr id="47" name="Ellipszis 46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8" name="Ellipszis 47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9" name="Ellipszis 48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0" name="Hold 49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51" name="Csoportba foglalás 50"/>
          <p:cNvGrpSpPr/>
          <p:nvPr/>
        </p:nvGrpSpPr>
        <p:grpSpPr>
          <a:xfrm>
            <a:off x="-81453" y="3073935"/>
            <a:ext cx="1334812" cy="1093075"/>
            <a:chOff x="2559270" y="5565229"/>
            <a:chExt cx="1114096" cy="1030012"/>
          </a:xfrm>
        </p:grpSpPr>
        <p:sp>
          <p:nvSpPr>
            <p:cNvPr id="52" name="Ellipszis 51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3" name="Ellipszis 52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4" name="Ellipszis 53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5" name="Hold 54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56" name="Csoportba foglalás 55"/>
          <p:cNvGrpSpPr/>
          <p:nvPr/>
        </p:nvGrpSpPr>
        <p:grpSpPr>
          <a:xfrm>
            <a:off x="1909686" y="2371570"/>
            <a:ext cx="1334812" cy="1093075"/>
            <a:chOff x="2559270" y="5565229"/>
            <a:chExt cx="1114096" cy="1030012"/>
          </a:xfrm>
        </p:grpSpPr>
        <p:sp>
          <p:nvSpPr>
            <p:cNvPr id="57" name="Ellipszis 56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8" name="Ellipszis 57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9" name="Ellipszis 58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0" name="Hold 59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61" name="Csoportba foglalás 60"/>
          <p:cNvGrpSpPr/>
          <p:nvPr/>
        </p:nvGrpSpPr>
        <p:grpSpPr>
          <a:xfrm>
            <a:off x="1396165" y="2345066"/>
            <a:ext cx="1334812" cy="1093075"/>
            <a:chOff x="2559270" y="5565229"/>
            <a:chExt cx="1114096" cy="1030012"/>
          </a:xfrm>
        </p:grpSpPr>
        <p:sp>
          <p:nvSpPr>
            <p:cNvPr id="62" name="Ellipszis 61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3" name="Ellipszis 62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4" name="Ellipszis 63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5" name="Hold 64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66" name="Csoportba foglalás 65"/>
          <p:cNvGrpSpPr/>
          <p:nvPr/>
        </p:nvGrpSpPr>
        <p:grpSpPr>
          <a:xfrm>
            <a:off x="703739" y="2378196"/>
            <a:ext cx="1334812" cy="1093075"/>
            <a:chOff x="2559270" y="5565229"/>
            <a:chExt cx="1114096" cy="1030012"/>
          </a:xfrm>
        </p:grpSpPr>
        <p:sp>
          <p:nvSpPr>
            <p:cNvPr id="67" name="Ellipszis 66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8" name="Ellipszis 67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9" name="Ellipszis 68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70" name="Hold 69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71" name="Csoportba foglalás 70"/>
          <p:cNvGrpSpPr/>
          <p:nvPr/>
        </p:nvGrpSpPr>
        <p:grpSpPr>
          <a:xfrm>
            <a:off x="0" y="2421266"/>
            <a:ext cx="1334812" cy="1093075"/>
            <a:chOff x="2559270" y="5565229"/>
            <a:chExt cx="1114096" cy="1030012"/>
          </a:xfrm>
        </p:grpSpPr>
        <p:sp>
          <p:nvSpPr>
            <p:cNvPr id="72" name="Ellipszis 71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73" name="Ellipszis 72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74" name="Ellipszis 73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75" name="Hold 74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76" name="Csoportba foglalás 75"/>
          <p:cNvGrpSpPr/>
          <p:nvPr/>
        </p:nvGrpSpPr>
        <p:grpSpPr>
          <a:xfrm>
            <a:off x="5055818" y="4842644"/>
            <a:ext cx="1466193" cy="1213945"/>
            <a:chOff x="1124608" y="4130567"/>
            <a:chExt cx="1428751" cy="1030012"/>
          </a:xfrm>
        </p:grpSpPr>
        <p:sp>
          <p:nvSpPr>
            <p:cNvPr id="77" name="Ellipszis 76"/>
            <p:cNvSpPr/>
            <p:nvPr/>
          </p:nvSpPr>
          <p:spPr>
            <a:xfrm>
              <a:off x="1124608" y="4130567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78" name="Ellipszis 77"/>
            <p:cNvSpPr/>
            <p:nvPr/>
          </p:nvSpPr>
          <p:spPr>
            <a:xfrm>
              <a:off x="1387366" y="4361793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79" name="Ellipszis 78"/>
            <p:cNvSpPr/>
            <p:nvPr/>
          </p:nvSpPr>
          <p:spPr>
            <a:xfrm>
              <a:off x="1760484" y="4377559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80" name="Ív 79"/>
            <p:cNvSpPr/>
            <p:nvPr/>
          </p:nvSpPr>
          <p:spPr>
            <a:xfrm rot="10800000" flipV="1">
              <a:off x="1400509" y="4861780"/>
              <a:ext cx="1152850" cy="45719"/>
            </a:xfrm>
            <a:prstGeom prst="arc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81" name="Csoportba foglalás 80"/>
          <p:cNvGrpSpPr/>
          <p:nvPr/>
        </p:nvGrpSpPr>
        <p:grpSpPr>
          <a:xfrm>
            <a:off x="5208218" y="4995044"/>
            <a:ext cx="1466193" cy="1213945"/>
            <a:chOff x="1124608" y="4130567"/>
            <a:chExt cx="1428751" cy="1030012"/>
          </a:xfrm>
        </p:grpSpPr>
        <p:sp>
          <p:nvSpPr>
            <p:cNvPr id="82" name="Ellipszis 81"/>
            <p:cNvSpPr/>
            <p:nvPr/>
          </p:nvSpPr>
          <p:spPr>
            <a:xfrm>
              <a:off x="1124608" y="4130567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83" name="Ellipszis 82"/>
            <p:cNvSpPr/>
            <p:nvPr/>
          </p:nvSpPr>
          <p:spPr>
            <a:xfrm>
              <a:off x="1387366" y="4361793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84" name="Ellipszis 83"/>
            <p:cNvSpPr/>
            <p:nvPr/>
          </p:nvSpPr>
          <p:spPr>
            <a:xfrm>
              <a:off x="1760484" y="4377559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85" name="Ív 84"/>
            <p:cNvSpPr/>
            <p:nvPr/>
          </p:nvSpPr>
          <p:spPr>
            <a:xfrm rot="10800000" flipV="1">
              <a:off x="1400509" y="4861780"/>
              <a:ext cx="1152850" cy="45719"/>
            </a:xfrm>
            <a:prstGeom prst="arc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86" name="Csoportba foglalás 85"/>
          <p:cNvGrpSpPr/>
          <p:nvPr/>
        </p:nvGrpSpPr>
        <p:grpSpPr>
          <a:xfrm>
            <a:off x="5380496" y="2921078"/>
            <a:ext cx="1466193" cy="1213945"/>
            <a:chOff x="1124608" y="4130567"/>
            <a:chExt cx="1428751" cy="1030012"/>
          </a:xfrm>
        </p:grpSpPr>
        <p:sp>
          <p:nvSpPr>
            <p:cNvPr id="87" name="Ellipszis 86"/>
            <p:cNvSpPr/>
            <p:nvPr/>
          </p:nvSpPr>
          <p:spPr>
            <a:xfrm>
              <a:off x="1124608" y="4130567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88" name="Ellipszis 87"/>
            <p:cNvSpPr/>
            <p:nvPr/>
          </p:nvSpPr>
          <p:spPr>
            <a:xfrm>
              <a:off x="1387366" y="4361793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94" name="Ellipszis 93"/>
            <p:cNvSpPr/>
            <p:nvPr/>
          </p:nvSpPr>
          <p:spPr>
            <a:xfrm>
              <a:off x="1760484" y="4377559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95" name="Ív 94"/>
            <p:cNvSpPr/>
            <p:nvPr/>
          </p:nvSpPr>
          <p:spPr>
            <a:xfrm rot="10800000" flipV="1">
              <a:off x="1400509" y="4861780"/>
              <a:ext cx="1152850" cy="45719"/>
            </a:xfrm>
            <a:prstGeom prst="arc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96" name="Csoportba foglalás 95"/>
          <p:cNvGrpSpPr/>
          <p:nvPr/>
        </p:nvGrpSpPr>
        <p:grpSpPr>
          <a:xfrm>
            <a:off x="4648314" y="2646096"/>
            <a:ext cx="1466193" cy="1213945"/>
            <a:chOff x="1124608" y="4130567"/>
            <a:chExt cx="1428751" cy="1030012"/>
          </a:xfrm>
        </p:grpSpPr>
        <p:sp>
          <p:nvSpPr>
            <p:cNvPr id="97" name="Ellipszis 96"/>
            <p:cNvSpPr/>
            <p:nvPr/>
          </p:nvSpPr>
          <p:spPr>
            <a:xfrm>
              <a:off x="1124608" y="4130567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98" name="Ellipszis 97"/>
            <p:cNvSpPr/>
            <p:nvPr/>
          </p:nvSpPr>
          <p:spPr>
            <a:xfrm>
              <a:off x="1387366" y="4361793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99" name="Ellipszis 98"/>
            <p:cNvSpPr/>
            <p:nvPr/>
          </p:nvSpPr>
          <p:spPr>
            <a:xfrm>
              <a:off x="1760484" y="4377559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00" name="Ív 99"/>
            <p:cNvSpPr/>
            <p:nvPr/>
          </p:nvSpPr>
          <p:spPr>
            <a:xfrm rot="10800000" flipV="1">
              <a:off x="1400509" y="4861780"/>
              <a:ext cx="1152850" cy="45719"/>
            </a:xfrm>
            <a:prstGeom prst="arc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101" name="Csoportba foglalás 100"/>
          <p:cNvGrpSpPr/>
          <p:nvPr/>
        </p:nvGrpSpPr>
        <p:grpSpPr>
          <a:xfrm>
            <a:off x="4174549" y="2788557"/>
            <a:ext cx="1466193" cy="1213945"/>
            <a:chOff x="1124608" y="4130567"/>
            <a:chExt cx="1428751" cy="1030012"/>
          </a:xfrm>
        </p:grpSpPr>
        <p:sp>
          <p:nvSpPr>
            <p:cNvPr id="102" name="Ellipszis 101"/>
            <p:cNvSpPr/>
            <p:nvPr/>
          </p:nvSpPr>
          <p:spPr>
            <a:xfrm>
              <a:off x="1124608" y="4130567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03" name="Ellipszis 102"/>
            <p:cNvSpPr/>
            <p:nvPr/>
          </p:nvSpPr>
          <p:spPr>
            <a:xfrm>
              <a:off x="1387366" y="4361793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04" name="Ellipszis 103"/>
            <p:cNvSpPr/>
            <p:nvPr/>
          </p:nvSpPr>
          <p:spPr>
            <a:xfrm>
              <a:off x="1760484" y="4377559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05" name="Ív 104"/>
            <p:cNvSpPr/>
            <p:nvPr/>
          </p:nvSpPr>
          <p:spPr>
            <a:xfrm rot="10800000" flipV="1">
              <a:off x="1400509" y="4861780"/>
              <a:ext cx="1152850" cy="45719"/>
            </a:xfrm>
            <a:prstGeom prst="arc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106" name="Csoportba foglalás 105"/>
          <p:cNvGrpSpPr/>
          <p:nvPr/>
        </p:nvGrpSpPr>
        <p:grpSpPr>
          <a:xfrm>
            <a:off x="2115094" y="3551013"/>
            <a:ext cx="1334812" cy="1093075"/>
            <a:chOff x="2559270" y="5565229"/>
            <a:chExt cx="1114096" cy="1030012"/>
          </a:xfrm>
        </p:grpSpPr>
        <p:sp>
          <p:nvSpPr>
            <p:cNvPr id="107" name="Ellipszis 106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08" name="Ellipszis 107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09" name="Ellipszis 108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0" name="Hold 109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111" name="Csoportba foglalás 110"/>
          <p:cNvGrpSpPr/>
          <p:nvPr/>
        </p:nvGrpSpPr>
        <p:grpSpPr>
          <a:xfrm>
            <a:off x="1780477" y="3852500"/>
            <a:ext cx="1334812" cy="1093075"/>
            <a:chOff x="2559270" y="5565229"/>
            <a:chExt cx="1114096" cy="1030012"/>
          </a:xfrm>
        </p:grpSpPr>
        <p:sp>
          <p:nvSpPr>
            <p:cNvPr id="112" name="Ellipszis 111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3" name="Ellipszis 112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4" name="Ellipszis 113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5" name="Hold 114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116" name="Csoportba foglalás 115"/>
          <p:cNvGrpSpPr/>
          <p:nvPr/>
        </p:nvGrpSpPr>
        <p:grpSpPr>
          <a:xfrm>
            <a:off x="1018477" y="3686848"/>
            <a:ext cx="1334812" cy="1093075"/>
            <a:chOff x="2559270" y="5565229"/>
            <a:chExt cx="1114096" cy="1030012"/>
          </a:xfrm>
        </p:grpSpPr>
        <p:sp>
          <p:nvSpPr>
            <p:cNvPr id="117" name="Ellipszis 116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8" name="Ellipszis 117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9" name="Ellipszis 118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20" name="Hold 119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121" name="Csoportba foglalás 120"/>
          <p:cNvGrpSpPr/>
          <p:nvPr/>
        </p:nvGrpSpPr>
        <p:grpSpPr>
          <a:xfrm>
            <a:off x="9279492" y="4768158"/>
            <a:ext cx="1299056" cy="1198634"/>
            <a:chOff x="5927836" y="3825767"/>
            <a:chExt cx="1681654" cy="1576550"/>
          </a:xfrm>
        </p:grpSpPr>
        <p:sp>
          <p:nvSpPr>
            <p:cNvPr id="122" name="Ellipszis 121"/>
            <p:cNvSpPr/>
            <p:nvPr/>
          </p:nvSpPr>
          <p:spPr>
            <a:xfrm>
              <a:off x="5927836" y="3825767"/>
              <a:ext cx="1681654" cy="1576550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23" name="Ellipszis 122"/>
            <p:cNvSpPr/>
            <p:nvPr/>
          </p:nvSpPr>
          <p:spPr>
            <a:xfrm>
              <a:off x="6340316" y="4147510"/>
              <a:ext cx="237970" cy="273484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24" name="Ellipszis 123"/>
            <p:cNvSpPr/>
            <p:nvPr/>
          </p:nvSpPr>
          <p:spPr>
            <a:xfrm>
              <a:off x="6903513" y="4171641"/>
              <a:ext cx="237970" cy="273484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25" name="Hold 124"/>
            <p:cNvSpPr/>
            <p:nvPr/>
          </p:nvSpPr>
          <p:spPr>
            <a:xfrm rot="5400000">
              <a:off x="6559089" y="4459732"/>
              <a:ext cx="482618" cy="936019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</p:spTree>
    <p:extLst>
      <p:ext uri="{BB962C8B-B14F-4D97-AF65-F5344CB8AC3E}">
        <p14:creationId xmlns:p14="http://schemas.microsoft.com/office/powerpoint/2010/main" val="1319020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3100552" y="777766"/>
            <a:ext cx="39951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3200" b="1" dirty="0" smtClean="0"/>
              <a:t>Hogy érezted magad?</a:t>
            </a:r>
            <a:endParaRPr lang="hu-HU" sz="3200" b="1" dirty="0" smtClean="0"/>
          </a:p>
        </p:txBody>
      </p:sp>
      <p:sp>
        <p:nvSpPr>
          <p:cNvPr id="3" name="Szövegdoboz 2"/>
          <p:cNvSpPr txBox="1"/>
          <p:nvPr/>
        </p:nvSpPr>
        <p:spPr>
          <a:xfrm>
            <a:off x="352097" y="1970690"/>
            <a:ext cx="19499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3200" b="1" dirty="0"/>
              <a:t>n</a:t>
            </a:r>
            <a:r>
              <a:rPr lang="hu-HU" sz="3200" b="1" dirty="0" smtClean="0"/>
              <a:t>agyon </a:t>
            </a:r>
            <a:r>
              <a:rPr lang="hu-HU" sz="3200" b="1" dirty="0" smtClean="0"/>
              <a:t>jól</a:t>
            </a:r>
            <a:endParaRPr lang="hu-HU" sz="3200" b="1" dirty="0" smtClean="0"/>
          </a:p>
        </p:txBody>
      </p:sp>
      <p:sp>
        <p:nvSpPr>
          <p:cNvPr id="4" name="Szövegdoboz 3"/>
          <p:cNvSpPr txBox="1"/>
          <p:nvPr/>
        </p:nvSpPr>
        <p:spPr>
          <a:xfrm>
            <a:off x="4887311" y="1849821"/>
            <a:ext cx="6110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3200" b="1" dirty="0" smtClean="0"/>
              <a:t>jól</a:t>
            </a:r>
            <a:endParaRPr lang="hu-HU" sz="3200" b="1" dirty="0" smtClean="0"/>
          </a:p>
        </p:txBody>
      </p:sp>
      <p:sp>
        <p:nvSpPr>
          <p:cNvPr id="5" name="Szövegdoboz 4"/>
          <p:cNvSpPr txBox="1"/>
          <p:nvPr/>
        </p:nvSpPr>
        <p:spPr>
          <a:xfrm>
            <a:off x="8513951" y="1938702"/>
            <a:ext cx="14638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3200" b="1" dirty="0"/>
              <a:t>n</a:t>
            </a:r>
            <a:r>
              <a:rPr lang="hu-HU" sz="3200" b="1" dirty="0" smtClean="0"/>
              <a:t>em </a:t>
            </a:r>
            <a:r>
              <a:rPr lang="hu-HU" sz="3200" b="1" dirty="0" smtClean="0"/>
              <a:t>jól</a:t>
            </a:r>
            <a:endParaRPr lang="hu-HU" sz="3200" b="1" dirty="0" smtClean="0"/>
          </a:p>
        </p:txBody>
      </p:sp>
      <p:grpSp>
        <p:nvGrpSpPr>
          <p:cNvPr id="12" name="Csoportba foglalás 11"/>
          <p:cNvGrpSpPr/>
          <p:nvPr/>
        </p:nvGrpSpPr>
        <p:grpSpPr>
          <a:xfrm>
            <a:off x="6369269" y="1387365"/>
            <a:ext cx="809297" cy="725213"/>
            <a:chOff x="1124608" y="4130567"/>
            <a:chExt cx="1428751" cy="1030012"/>
          </a:xfrm>
        </p:grpSpPr>
        <p:sp>
          <p:nvSpPr>
            <p:cNvPr id="7" name="Ellipszis 6"/>
            <p:cNvSpPr/>
            <p:nvPr/>
          </p:nvSpPr>
          <p:spPr>
            <a:xfrm>
              <a:off x="1124608" y="4130567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8" name="Ellipszis 7"/>
            <p:cNvSpPr/>
            <p:nvPr/>
          </p:nvSpPr>
          <p:spPr>
            <a:xfrm>
              <a:off x="1387366" y="4361793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9" name="Ellipszis 8"/>
            <p:cNvSpPr/>
            <p:nvPr/>
          </p:nvSpPr>
          <p:spPr>
            <a:xfrm>
              <a:off x="1760484" y="4377559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" name="Ív 10"/>
            <p:cNvSpPr/>
            <p:nvPr/>
          </p:nvSpPr>
          <p:spPr>
            <a:xfrm rot="10800000" flipV="1">
              <a:off x="1400509" y="4861780"/>
              <a:ext cx="1152850" cy="45719"/>
            </a:xfrm>
            <a:prstGeom prst="arc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21" name="Csoportba foglalás 20"/>
          <p:cNvGrpSpPr/>
          <p:nvPr/>
        </p:nvGrpSpPr>
        <p:grpSpPr>
          <a:xfrm>
            <a:off x="2370085" y="1403132"/>
            <a:ext cx="751488" cy="751489"/>
            <a:chOff x="2559270" y="5565229"/>
            <a:chExt cx="1114096" cy="1030012"/>
          </a:xfrm>
        </p:grpSpPr>
        <p:sp>
          <p:nvSpPr>
            <p:cNvPr id="14" name="Ellipszis 13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5" name="Ellipszis 14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6" name="Ellipszis 15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0" name="Hold 19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28" name="Csoportba foglalás 27"/>
          <p:cNvGrpSpPr/>
          <p:nvPr/>
        </p:nvGrpSpPr>
        <p:grpSpPr>
          <a:xfrm>
            <a:off x="10783616" y="1240223"/>
            <a:ext cx="924909" cy="861847"/>
            <a:chOff x="5927836" y="3825767"/>
            <a:chExt cx="1681654" cy="1576550"/>
          </a:xfrm>
        </p:grpSpPr>
        <p:sp>
          <p:nvSpPr>
            <p:cNvPr id="24" name="Ellipszis 23"/>
            <p:cNvSpPr/>
            <p:nvPr/>
          </p:nvSpPr>
          <p:spPr>
            <a:xfrm>
              <a:off x="5927836" y="3825767"/>
              <a:ext cx="1681654" cy="1576550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5" name="Ellipszis 24"/>
            <p:cNvSpPr/>
            <p:nvPr/>
          </p:nvSpPr>
          <p:spPr>
            <a:xfrm>
              <a:off x="6340316" y="4147510"/>
              <a:ext cx="237970" cy="273484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6" name="Ellipszis 25"/>
            <p:cNvSpPr/>
            <p:nvPr/>
          </p:nvSpPr>
          <p:spPr>
            <a:xfrm>
              <a:off x="6903513" y="4171641"/>
              <a:ext cx="237970" cy="273484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27" name="Hold 26"/>
            <p:cNvSpPr/>
            <p:nvPr/>
          </p:nvSpPr>
          <p:spPr>
            <a:xfrm rot="5400000">
              <a:off x="6559089" y="4459732"/>
              <a:ext cx="482618" cy="936019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149" name="Csoportba foglalás 148"/>
          <p:cNvGrpSpPr/>
          <p:nvPr/>
        </p:nvGrpSpPr>
        <p:grpSpPr>
          <a:xfrm>
            <a:off x="2355574" y="4210308"/>
            <a:ext cx="1334812" cy="1093075"/>
            <a:chOff x="2559270" y="5565229"/>
            <a:chExt cx="1114096" cy="1030012"/>
          </a:xfrm>
        </p:grpSpPr>
        <p:sp>
          <p:nvSpPr>
            <p:cNvPr id="150" name="Ellipszis 149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51" name="Ellipszis 150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52" name="Ellipszis 151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53" name="Hold 152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36" name="Csoportba foglalás 35"/>
          <p:cNvGrpSpPr/>
          <p:nvPr/>
        </p:nvGrpSpPr>
        <p:grpSpPr>
          <a:xfrm>
            <a:off x="0" y="3189890"/>
            <a:ext cx="1334812" cy="1093075"/>
            <a:chOff x="2559270" y="5565229"/>
            <a:chExt cx="1114096" cy="1030012"/>
          </a:xfrm>
        </p:grpSpPr>
        <p:sp>
          <p:nvSpPr>
            <p:cNvPr id="37" name="Ellipszis 36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8" name="Ellipszis 37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39" name="Ellipszis 38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0" name="Hold 39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41" name="Csoportba foglalás 40"/>
          <p:cNvGrpSpPr/>
          <p:nvPr/>
        </p:nvGrpSpPr>
        <p:grpSpPr>
          <a:xfrm>
            <a:off x="2123662" y="2477586"/>
            <a:ext cx="1334812" cy="1093075"/>
            <a:chOff x="2559270" y="5565229"/>
            <a:chExt cx="1114096" cy="1030012"/>
          </a:xfrm>
        </p:grpSpPr>
        <p:sp>
          <p:nvSpPr>
            <p:cNvPr id="42" name="Ellipszis 41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3" name="Ellipszis 42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4" name="Ellipszis 43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5" name="Hold 44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46" name="Csoportba foglalás 45"/>
          <p:cNvGrpSpPr/>
          <p:nvPr/>
        </p:nvGrpSpPr>
        <p:grpSpPr>
          <a:xfrm>
            <a:off x="1381540" y="2500777"/>
            <a:ext cx="1334812" cy="1093075"/>
            <a:chOff x="2559270" y="5565229"/>
            <a:chExt cx="1114096" cy="1030012"/>
          </a:xfrm>
        </p:grpSpPr>
        <p:sp>
          <p:nvSpPr>
            <p:cNvPr id="47" name="Ellipszis 46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8" name="Ellipszis 47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49" name="Ellipszis 48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0" name="Hold 49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51" name="Csoportba foglalás 50"/>
          <p:cNvGrpSpPr/>
          <p:nvPr/>
        </p:nvGrpSpPr>
        <p:grpSpPr>
          <a:xfrm>
            <a:off x="679174" y="2504090"/>
            <a:ext cx="1334812" cy="1093075"/>
            <a:chOff x="2559270" y="5565229"/>
            <a:chExt cx="1114096" cy="1030012"/>
          </a:xfrm>
        </p:grpSpPr>
        <p:sp>
          <p:nvSpPr>
            <p:cNvPr id="52" name="Ellipszis 51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3" name="Ellipszis 52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4" name="Ellipszis 53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5" name="Hold 54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56" name="Csoportba foglalás 55"/>
          <p:cNvGrpSpPr/>
          <p:nvPr/>
        </p:nvGrpSpPr>
        <p:grpSpPr>
          <a:xfrm>
            <a:off x="-92765" y="2328499"/>
            <a:ext cx="1334812" cy="1093075"/>
            <a:chOff x="2559270" y="5565229"/>
            <a:chExt cx="1114096" cy="1030012"/>
          </a:xfrm>
        </p:grpSpPr>
        <p:sp>
          <p:nvSpPr>
            <p:cNvPr id="57" name="Ellipszis 56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8" name="Ellipszis 57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9" name="Ellipszis 58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60" name="Hold 59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81" name="Csoportba foglalás 80"/>
          <p:cNvGrpSpPr/>
          <p:nvPr/>
        </p:nvGrpSpPr>
        <p:grpSpPr>
          <a:xfrm>
            <a:off x="4562174" y="2599712"/>
            <a:ext cx="1466193" cy="1213945"/>
            <a:chOff x="1124608" y="4130567"/>
            <a:chExt cx="1428751" cy="1030012"/>
          </a:xfrm>
        </p:grpSpPr>
        <p:sp>
          <p:nvSpPr>
            <p:cNvPr id="82" name="Ellipszis 81"/>
            <p:cNvSpPr/>
            <p:nvPr/>
          </p:nvSpPr>
          <p:spPr>
            <a:xfrm>
              <a:off x="1124608" y="4130567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83" name="Ellipszis 82"/>
            <p:cNvSpPr/>
            <p:nvPr/>
          </p:nvSpPr>
          <p:spPr>
            <a:xfrm>
              <a:off x="1387366" y="4361793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84" name="Ellipszis 83"/>
            <p:cNvSpPr/>
            <p:nvPr/>
          </p:nvSpPr>
          <p:spPr>
            <a:xfrm>
              <a:off x="1760484" y="4377559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85" name="Ív 84"/>
            <p:cNvSpPr/>
            <p:nvPr/>
          </p:nvSpPr>
          <p:spPr>
            <a:xfrm rot="10800000" flipV="1">
              <a:off x="1400509" y="4861780"/>
              <a:ext cx="1152850" cy="45719"/>
            </a:xfrm>
            <a:prstGeom prst="arc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96" name="Csoportba foglalás 95"/>
          <p:cNvGrpSpPr/>
          <p:nvPr/>
        </p:nvGrpSpPr>
        <p:grpSpPr>
          <a:xfrm>
            <a:off x="1543878" y="4044656"/>
            <a:ext cx="1334812" cy="1093075"/>
            <a:chOff x="2559270" y="5565229"/>
            <a:chExt cx="1114096" cy="1030012"/>
          </a:xfrm>
        </p:grpSpPr>
        <p:sp>
          <p:nvSpPr>
            <p:cNvPr id="97" name="Ellipszis 96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98" name="Ellipszis 97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99" name="Ellipszis 98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00" name="Hold 99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101" name="Csoportba foglalás 100"/>
          <p:cNvGrpSpPr/>
          <p:nvPr/>
        </p:nvGrpSpPr>
        <p:grpSpPr>
          <a:xfrm>
            <a:off x="712305" y="3968455"/>
            <a:ext cx="1334812" cy="1093075"/>
            <a:chOff x="2559270" y="5565229"/>
            <a:chExt cx="1114096" cy="1030012"/>
          </a:xfrm>
        </p:grpSpPr>
        <p:sp>
          <p:nvSpPr>
            <p:cNvPr id="102" name="Ellipszis 101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03" name="Ellipszis 102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04" name="Ellipszis 103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05" name="Hold 104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106" name="Csoportba foglalás 105"/>
          <p:cNvGrpSpPr/>
          <p:nvPr/>
        </p:nvGrpSpPr>
        <p:grpSpPr>
          <a:xfrm>
            <a:off x="-168965" y="3902195"/>
            <a:ext cx="1334812" cy="1093075"/>
            <a:chOff x="2559270" y="5565229"/>
            <a:chExt cx="1114096" cy="1030012"/>
          </a:xfrm>
        </p:grpSpPr>
        <p:sp>
          <p:nvSpPr>
            <p:cNvPr id="107" name="Ellipszis 106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08" name="Ellipszis 107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09" name="Ellipszis 108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0" name="Hold 109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111" name="Csoportba foglalás 110"/>
          <p:cNvGrpSpPr/>
          <p:nvPr/>
        </p:nvGrpSpPr>
        <p:grpSpPr>
          <a:xfrm>
            <a:off x="2428462" y="3378733"/>
            <a:ext cx="1334812" cy="1093075"/>
            <a:chOff x="2559270" y="5565229"/>
            <a:chExt cx="1114096" cy="1030012"/>
          </a:xfrm>
        </p:grpSpPr>
        <p:sp>
          <p:nvSpPr>
            <p:cNvPr id="112" name="Ellipszis 111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3" name="Ellipszis 112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4" name="Ellipszis 113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5" name="Hold 114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116" name="Csoportba foglalás 115"/>
          <p:cNvGrpSpPr/>
          <p:nvPr/>
        </p:nvGrpSpPr>
        <p:grpSpPr>
          <a:xfrm>
            <a:off x="1815549" y="3332351"/>
            <a:ext cx="1334812" cy="1093075"/>
            <a:chOff x="2559270" y="5565229"/>
            <a:chExt cx="1114096" cy="1030012"/>
          </a:xfrm>
        </p:grpSpPr>
        <p:sp>
          <p:nvSpPr>
            <p:cNvPr id="117" name="Ellipszis 116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8" name="Ellipszis 117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19" name="Ellipszis 118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20" name="Hold 119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121" name="Csoportba foglalás 120"/>
          <p:cNvGrpSpPr/>
          <p:nvPr/>
        </p:nvGrpSpPr>
        <p:grpSpPr>
          <a:xfrm>
            <a:off x="765313" y="3246212"/>
            <a:ext cx="1334812" cy="1093075"/>
            <a:chOff x="2559270" y="5565229"/>
            <a:chExt cx="1114096" cy="1030012"/>
          </a:xfrm>
        </p:grpSpPr>
        <p:sp>
          <p:nvSpPr>
            <p:cNvPr id="122" name="Ellipszis 121"/>
            <p:cNvSpPr/>
            <p:nvPr/>
          </p:nvSpPr>
          <p:spPr>
            <a:xfrm>
              <a:off x="2559270" y="5565229"/>
              <a:ext cx="1114096" cy="1030012"/>
            </a:xfrm>
            <a:prstGeom prst="ellipse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23" name="Ellipszis 122"/>
            <p:cNvSpPr/>
            <p:nvPr/>
          </p:nvSpPr>
          <p:spPr>
            <a:xfrm>
              <a:off x="2832538" y="5775434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24" name="Ellipszis 123"/>
            <p:cNvSpPr/>
            <p:nvPr/>
          </p:nvSpPr>
          <p:spPr>
            <a:xfrm>
              <a:off x="3205656" y="5791200"/>
              <a:ext cx="157655" cy="17867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25" name="Hold 124"/>
            <p:cNvSpPr/>
            <p:nvPr/>
          </p:nvSpPr>
          <p:spPr>
            <a:xfrm rot="16200000">
              <a:off x="2979687" y="5975129"/>
              <a:ext cx="315310" cy="620113"/>
            </a:xfrm>
            <a:prstGeom prst="moon">
              <a:avLst>
                <a:gd name="adj" fmla="val 56897"/>
              </a:avLst>
            </a:prstGeom>
            <a:solidFill>
              <a:schemeClr val="accent2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</p:spTree>
    <p:extLst>
      <p:ext uri="{BB962C8B-B14F-4D97-AF65-F5344CB8AC3E}">
        <p14:creationId xmlns:p14="http://schemas.microsoft.com/office/powerpoint/2010/main" val="3508635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25</Words>
  <Application>Microsoft Office PowerPoint</Application>
  <PresentationFormat>Szélesvásznú</PresentationFormat>
  <Paragraphs>9</Paragraphs>
  <Slides>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Office-téma</vt:lpstr>
      <vt:lpstr>Értékelés 1. b osztály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Értékelés 1-2. osztály</dc:title>
  <dc:creator>Tuboly Rita</dc:creator>
  <cp:lastModifiedBy>Tuboly Rita</cp:lastModifiedBy>
  <cp:revision>7</cp:revision>
  <dcterms:created xsi:type="dcterms:W3CDTF">2026-03-04T16:07:16Z</dcterms:created>
  <dcterms:modified xsi:type="dcterms:W3CDTF">2026-03-06T07:44:17Z</dcterms:modified>
</cp:coreProperties>
</file>