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7073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8988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4176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0229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4577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4694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941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1997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4299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5556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7230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1531C-A9E3-4615-BFD9-CFF6241D7C75}" type="datetimeFigureOut">
              <a:rPr lang="hu-HU" smtClean="0"/>
              <a:t>2026. 03. 05.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111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198180" y="-180920"/>
            <a:ext cx="9144000" cy="2387600"/>
          </a:xfrm>
        </p:spPr>
        <p:txBody>
          <a:bodyPr/>
          <a:lstStyle/>
          <a:p>
            <a:r>
              <a:rPr lang="hu-HU" b="1" dirty="0" smtClean="0"/>
              <a:t>Értékelés</a:t>
            </a:r>
            <a:br>
              <a:rPr lang="hu-HU" b="1" dirty="0" smtClean="0"/>
            </a:br>
            <a:r>
              <a:rPr lang="hu-HU" b="1" dirty="0" smtClean="0"/>
              <a:t>1. </a:t>
            </a:r>
            <a:r>
              <a:rPr lang="hu-HU" b="1" smtClean="0"/>
              <a:t>a </a:t>
            </a:r>
            <a:r>
              <a:rPr lang="hu-HU" b="1" dirty="0" smtClean="0"/>
              <a:t>osztály</a:t>
            </a:r>
            <a:endParaRPr lang="hu-HU" b="1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280" y="427770"/>
            <a:ext cx="2536148" cy="2536148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6012" b="89306" l="14721" r="7512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878" y="2600982"/>
            <a:ext cx="3752850" cy="329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60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100552" y="777766"/>
            <a:ext cx="51437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/>
              <a:t>Mennyire érezted jól magad?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352097" y="1970690"/>
            <a:ext cx="19499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/>
              <a:t>n</a:t>
            </a:r>
            <a:r>
              <a:rPr lang="hu-HU" sz="3200" b="1" dirty="0" smtClean="0"/>
              <a:t>agyon jól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4887311" y="1849821"/>
            <a:ext cx="6110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/>
              <a:t>jól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8523890" y="1839311"/>
            <a:ext cx="13528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/>
              <a:t>rosszul</a:t>
            </a:r>
          </a:p>
        </p:txBody>
      </p:sp>
      <p:grpSp>
        <p:nvGrpSpPr>
          <p:cNvPr id="12" name="Csoportba foglalás 11"/>
          <p:cNvGrpSpPr/>
          <p:nvPr/>
        </p:nvGrpSpPr>
        <p:grpSpPr>
          <a:xfrm>
            <a:off x="5549462" y="1471449"/>
            <a:ext cx="809297" cy="725213"/>
            <a:chOff x="1124608" y="4130567"/>
            <a:chExt cx="1428751" cy="1030012"/>
          </a:xfrm>
        </p:grpSpPr>
        <p:sp>
          <p:nvSpPr>
            <p:cNvPr id="7" name="Ellipszis 6"/>
            <p:cNvSpPr/>
            <p:nvPr/>
          </p:nvSpPr>
          <p:spPr>
            <a:xfrm>
              <a:off x="1124608" y="4130567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" name="Ellipszis 7"/>
            <p:cNvSpPr/>
            <p:nvPr/>
          </p:nvSpPr>
          <p:spPr>
            <a:xfrm>
              <a:off x="1387366" y="4361793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" name="Ellipszis 8"/>
            <p:cNvSpPr/>
            <p:nvPr/>
          </p:nvSpPr>
          <p:spPr>
            <a:xfrm>
              <a:off x="1760484" y="4377559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Ív 10"/>
            <p:cNvSpPr/>
            <p:nvPr/>
          </p:nvSpPr>
          <p:spPr>
            <a:xfrm rot="10800000" flipV="1">
              <a:off x="1400509" y="4861780"/>
              <a:ext cx="1152850" cy="45719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1" name="Csoportba foglalás 20"/>
          <p:cNvGrpSpPr/>
          <p:nvPr/>
        </p:nvGrpSpPr>
        <p:grpSpPr>
          <a:xfrm>
            <a:off x="2370085" y="1403132"/>
            <a:ext cx="751488" cy="751489"/>
            <a:chOff x="2559270" y="5565229"/>
            <a:chExt cx="1114096" cy="1030012"/>
          </a:xfrm>
        </p:grpSpPr>
        <p:sp>
          <p:nvSpPr>
            <p:cNvPr id="14" name="Ellipszis 13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" name="Ellipszis 14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6" name="Ellipszis 15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0" name="Hold 19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8" name="Csoportba foglalás 27"/>
          <p:cNvGrpSpPr/>
          <p:nvPr/>
        </p:nvGrpSpPr>
        <p:grpSpPr>
          <a:xfrm>
            <a:off x="9869215" y="1292774"/>
            <a:ext cx="924909" cy="861847"/>
            <a:chOff x="5927836" y="3825767"/>
            <a:chExt cx="1681654" cy="1576550"/>
          </a:xfrm>
        </p:grpSpPr>
        <p:sp>
          <p:nvSpPr>
            <p:cNvPr id="24" name="Ellipszis 23"/>
            <p:cNvSpPr/>
            <p:nvPr/>
          </p:nvSpPr>
          <p:spPr>
            <a:xfrm>
              <a:off x="5927836" y="3825767"/>
              <a:ext cx="1681654" cy="1576550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5" name="Ellipszis 24"/>
            <p:cNvSpPr/>
            <p:nvPr/>
          </p:nvSpPr>
          <p:spPr>
            <a:xfrm>
              <a:off x="6340316" y="4147510"/>
              <a:ext cx="237970" cy="27348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6" name="Ellipszis 25"/>
            <p:cNvSpPr/>
            <p:nvPr/>
          </p:nvSpPr>
          <p:spPr>
            <a:xfrm>
              <a:off x="6903513" y="4171641"/>
              <a:ext cx="237970" cy="27348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7" name="Hold 26"/>
            <p:cNvSpPr/>
            <p:nvPr/>
          </p:nvSpPr>
          <p:spPr>
            <a:xfrm rot="5400000">
              <a:off x="6559089" y="4459732"/>
              <a:ext cx="482618" cy="936019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9" name="Csoportba foglalás 28"/>
          <p:cNvGrpSpPr/>
          <p:nvPr/>
        </p:nvGrpSpPr>
        <p:grpSpPr>
          <a:xfrm>
            <a:off x="1276895" y="4849726"/>
            <a:ext cx="1334812" cy="1093075"/>
            <a:chOff x="2559270" y="5565229"/>
            <a:chExt cx="1114096" cy="1030012"/>
          </a:xfrm>
        </p:grpSpPr>
        <p:sp>
          <p:nvSpPr>
            <p:cNvPr id="30" name="Ellipszis 29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1" name="Ellipszis 30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2" name="Ellipszis 31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3" name="Hold 32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4" name="Csoportba foglalás 43"/>
          <p:cNvGrpSpPr/>
          <p:nvPr/>
        </p:nvGrpSpPr>
        <p:grpSpPr>
          <a:xfrm>
            <a:off x="465200" y="2676371"/>
            <a:ext cx="1334812" cy="1093075"/>
            <a:chOff x="2559270" y="5565229"/>
            <a:chExt cx="1114096" cy="1030012"/>
          </a:xfrm>
        </p:grpSpPr>
        <p:sp>
          <p:nvSpPr>
            <p:cNvPr id="45" name="Ellipszis 44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46" name="Ellipszis 45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7" name="Ellipszis 46"/>
            <p:cNvSpPr/>
            <p:nvPr/>
          </p:nvSpPr>
          <p:spPr>
            <a:xfrm>
              <a:off x="3216246" y="5871712"/>
              <a:ext cx="147065" cy="9816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48" name="Hold 47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9" name="Csoportba foglalás 48"/>
          <p:cNvGrpSpPr/>
          <p:nvPr/>
        </p:nvGrpSpPr>
        <p:grpSpPr>
          <a:xfrm>
            <a:off x="1747347" y="4306386"/>
            <a:ext cx="1334812" cy="1093075"/>
            <a:chOff x="2559270" y="5565229"/>
            <a:chExt cx="1114096" cy="1030012"/>
          </a:xfrm>
        </p:grpSpPr>
        <p:sp>
          <p:nvSpPr>
            <p:cNvPr id="50" name="Ellipszis 49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51" name="Ellipszis 50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2" name="Ellipszis 51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3" name="Hold 52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4" name="Csoportba foglalás 53"/>
          <p:cNvGrpSpPr/>
          <p:nvPr/>
        </p:nvGrpSpPr>
        <p:grpSpPr>
          <a:xfrm>
            <a:off x="1740721" y="2461021"/>
            <a:ext cx="1334812" cy="1093075"/>
            <a:chOff x="2559270" y="5565229"/>
            <a:chExt cx="1114096" cy="1030012"/>
          </a:xfrm>
        </p:grpSpPr>
        <p:sp>
          <p:nvSpPr>
            <p:cNvPr id="55" name="Ellipszis 54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56" name="Ellipszis 55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7" name="Ellipszis 56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8" name="Hold 57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9" name="Csoportba foglalás 58"/>
          <p:cNvGrpSpPr/>
          <p:nvPr/>
        </p:nvGrpSpPr>
        <p:grpSpPr>
          <a:xfrm>
            <a:off x="1734095" y="3826565"/>
            <a:ext cx="1334812" cy="1112384"/>
            <a:chOff x="2559270" y="5565229"/>
            <a:chExt cx="1114096" cy="1030012"/>
          </a:xfrm>
        </p:grpSpPr>
        <p:sp>
          <p:nvSpPr>
            <p:cNvPr id="60" name="Ellipszis 59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1" name="Ellipszis 60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2" name="Ellipszis 61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3" name="Hold 62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64" name="Csoportba foglalás 63"/>
          <p:cNvGrpSpPr/>
          <p:nvPr/>
        </p:nvGrpSpPr>
        <p:grpSpPr>
          <a:xfrm>
            <a:off x="1091364" y="3739856"/>
            <a:ext cx="1334812" cy="1093075"/>
            <a:chOff x="2559270" y="5565229"/>
            <a:chExt cx="1114096" cy="1030012"/>
          </a:xfrm>
        </p:grpSpPr>
        <p:sp>
          <p:nvSpPr>
            <p:cNvPr id="65" name="Ellipszis 64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6" name="Ellipszis 65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7" name="Ellipszis 66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8" name="Hold 67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69" name="Csoportba foglalás 68"/>
          <p:cNvGrpSpPr/>
          <p:nvPr/>
        </p:nvGrpSpPr>
        <p:grpSpPr>
          <a:xfrm>
            <a:off x="110704" y="3723291"/>
            <a:ext cx="1334812" cy="1093075"/>
            <a:chOff x="2559270" y="5565229"/>
            <a:chExt cx="1114096" cy="1030012"/>
          </a:xfrm>
        </p:grpSpPr>
        <p:sp>
          <p:nvSpPr>
            <p:cNvPr id="70" name="Ellipszis 69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1" name="Ellipszis 70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2" name="Ellipszis 71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3" name="Hold 72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74" name="Csoportba foglalás 73"/>
          <p:cNvGrpSpPr/>
          <p:nvPr/>
        </p:nvGrpSpPr>
        <p:grpSpPr>
          <a:xfrm>
            <a:off x="1266956" y="2692935"/>
            <a:ext cx="1334812" cy="1093075"/>
            <a:chOff x="2559270" y="5565229"/>
            <a:chExt cx="1114096" cy="1030012"/>
          </a:xfrm>
        </p:grpSpPr>
        <p:sp>
          <p:nvSpPr>
            <p:cNvPr id="75" name="Ellipszis 74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6" name="Ellipszis 75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7" name="Ellipszis 76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8" name="Hold 77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89" name="Csoportba foglalás 88"/>
          <p:cNvGrpSpPr/>
          <p:nvPr/>
        </p:nvGrpSpPr>
        <p:grpSpPr>
          <a:xfrm>
            <a:off x="4843783" y="2304852"/>
            <a:ext cx="1466193" cy="1213945"/>
            <a:chOff x="1124608" y="4130567"/>
            <a:chExt cx="1428751" cy="1030012"/>
          </a:xfrm>
        </p:grpSpPr>
        <p:sp>
          <p:nvSpPr>
            <p:cNvPr id="90" name="Ellipszis 89"/>
            <p:cNvSpPr/>
            <p:nvPr/>
          </p:nvSpPr>
          <p:spPr>
            <a:xfrm>
              <a:off x="1124608" y="4130567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1" name="Ellipszis 90"/>
            <p:cNvSpPr/>
            <p:nvPr/>
          </p:nvSpPr>
          <p:spPr>
            <a:xfrm>
              <a:off x="1387366" y="4361793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2" name="Ellipszis 91"/>
            <p:cNvSpPr/>
            <p:nvPr/>
          </p:nvSpPr>
          <p:spPr>
            <a:xfrm>
              <a:off x="1760484" y="4377559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3" name="Ív 92"/>
            <p:cNvSpPr/>
            <p:nvPr/>
          </p:nvSpPr>
          <p:spPr>
            <a:xfrm rot="10800000" flipV="1">
              <a:off x="1400509" y="4861780"/>
              <a:ext cx="1152850" cy="45719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99" name="Csoportba foglalás 98"/>
          <p:cNvGrpSpPr/>
          <p:nvPr/>
        </p:nvGrpSpPr>
        <p:grpSpPr>
          <a:xfrm>
            <a:off x="6778601" y="2321417"/>
            <a:ext cx="1466193" cy="1213945"/>
            <a:chOff x="1124608" y="4130567"/>
            <a:chExt cx="1428751" cy="1030012"/>
          </a:xfrm>
        </p:grpSpPr>
        <p:sp>
          <p:nvSpPr>
            <p:cNvPr id="100" name="Ellipszis 99"/>
            <p:cNvSpPr/>
            <p:nvPr/>
          </p:nvSpPr>
          <p:spPr>
            <a:xfrm>
              <a:off x="1124608" y="4130567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1" name="Ellipszis 100"/>
            <p:cNvSpPr/>
            <p:nvPr/>
          </p:nvSpPr>
          <p:spPr>
            <a:xfrm>
              <a:off x="1387366" y="4361793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2" name="Ellipszis 101"/>
            <p:cNvSpPr/>
            <p:nvPr/>
          </p:nvSpPr>
          <p:spPr>
            <a:xfrm>
              <a:off x="1760484" y="4377559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3" name="Ív 102"/>
            <p:cNvSpPr/>
            <p:nvPr/>
          </p:nvSpPr>
          <p:spPr>
            <a:xfrm rot="10800000" flipV="1">
              <a:off x="1400509" y="4861780"/>
              <a:ext cx="1152850" cy="45719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04" name="Csoportba foglalás 103"/>
          <p:cNvGrpSpPr/>
          <p:nvPr/>
        </p:nvGrpSpPr>
        <p:grpSpPr>
          <a:xfrm>
            <a:off x="5788001" y="2265095"/>
            <a:ext cx="1466193" cy="1213945"/>
            <a:chOff x="1124608" y="4130567"/>
            <a:chExt cx="1428751" cy="1030012"/>
          </a:xfrm>
        </p:grpSpPr>
        <p:sp>
          <p:nvSpPr>
            <p:cNvPr id="105" name="Ellipszis 104"/>
            <p:cNvSpPr/>
            <p:nvPr/>
          </p:nvSpPr>
          <p:spPr>
            <a:xfrm>
              <a:off x="1124608" y="4130567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6" name="Ellipszis 105"/>
            <p:cNvSpPr/>
            <p:nvPr/>
          </p:nvSpPr>
          <p:spPr>
            <a:xfrm>
              <a:off x="1387366" y="4361793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7" name="Ellipszis 106"/>
            <p:cNvSpPr/>
            <p:nvPr/>
          </p:nvSpPr>
          <p:spPr>
            <a:xfrm>
              <a:off x="1760484" y="4377559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8" name="Ív 107"/>
            <p:cNvSpPr/>
            <p:nvPr/>
          </p:nvSpPr>
          <p:spPr>
            <a:xfrm rot="10800000" flipV="1">
              <a:off x="1400509" y="4861780"/>
              <a:ext cx="1152850" cy="45719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09" name="Csoportba foglalás 108"/>
          <p:cNvGrpSpPr/>
          <p:nvPr/>
        </p:nvGrpSpPr>
        <p:grpSpPr>
          <a:xfrm>
            <a:off x="3118947" y="3759735"/>
            <a:ext cx="1334812" cy="1093075"/>
            <a:chOff x="2559270" y="5565229"/>
            <a:chExt cx="1114096" cy="1030012"/>
          </a:xfrm>
        </p:grpSpPr>
        <p:sp>
          <p:nvSpPr>
            <p:cNvPr id="110" name="Ellipszis 109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1" name="Ellipszis 110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2" name="Ellipszis 111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3" name="Hold 112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14" name="Csoportba foglalás 113"/>
          <p:cNvGrpSpPr/>
          <p:nvPr/>
        </p:nvGrpSpPr>
        <p:grpSpPr>
          <a:xfrm>
            <a:off x="567903" y="4319639"/>
            <a:ext cx="1334812" cy="1093075"/>
            <a:chOff x="2559270" y="5565229"/>
            <a:chExt cx="1114096" cy="1030012"/>
          </a:xfrm>
        </p:grpSpPr>
        <p:sp>
          <p:nvSpPr>
            <p:cNvPr id="115" name="Ellipszis 114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6" name="Ellipszis 115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7" name="Ellipszis 116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8" name="Hold 117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19" name="Csoportba foglalás 118"/>
          <p:cNvGrpSpPr/>
          <p:nvPr/>
        </p:nvGrpSpPr>
        <p:grpSpPr>
          <a:xfrm>
            <a:off x="3046060" y="2981170"/>
            <a:ext cx="1334812" cy="1093075"/>
            <a:chOff x="2559270" y="5565229"/>
            <a:chExt cx="1114096" cy="1030012"/>
          </a:xfrm>
        </p:grpSpPr>
        <p:sp>
          <p:nvSpPr>
            <p:cNvPr id="120" name="Ellipszis 119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1" name="Ellipszis 120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2" name="Ellipszis 121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3" name="Hold 122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24" name="Csoportba foglalás 123"/>
          <p:cNvGrpSpPr/>
          <p:nvPr/>
        </p:nvGrpSpPr>
        <p:grpSpPr>
          <a:xfrm>
            <a:off x="2612052" y="2338438"/>
            <a:ext cx="1334812" cy="1093075"/>
            <a:chOff x="2559270" y="5565229"/>
            <a:chExt cx="1114096" cy="1030012"/>
          </a:xfrm>
        </p:grpSpPr>
        <p:sp>
          <p:nvSpPr>
            <p:cNvPr id="125" name="Ellipszis 124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126" name="Ellipszis 125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7" name="Ellipszis 126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8" name="Hold 127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29" name="Csoportba foglalás 128"/>
          <p:cNvGrpSpPr/>
          <p:nvPr/>
        </p:nvGrpSpPr>
        <p:grpSpPr>
          <a:xfrm>
            <a:off x="2724695" y="3832621"/>
            <a:ext cx="1334812" cy="1093075"/>
            <a:chOff x="2559270" y="5565229"/>
            <a:chExt cx="1114096" cy="1030012"/>
          </a:xfrm>
        </p:grpSpPr>
        <p:sp>
          <p:nvSpPr>
            <p:cNvPr id="130" name="Ellipszis 129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1" name="Ellipszis 130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2" name="Ellipszis 131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3" name="Hold 132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34" name="Csoportba foglalás 133"/>
          <p:cNvGrpSpPr/>
          <p:nvPr/>
        </p:nvGrpSpPr>
        <p:grpSpPr>
          <a:xfrm>
            <a:off x="2171416" y="3120317"/>
            <a:ext cx="1334812" cy="1093075"/>
            <a:chOff x="2559270" y="5565229"/>
            <a:chExt cx="1114096" cy="1030012"/>
          </a:xfrm>
        </p:grpSpPr>
        <p:sp>
          <p:nvSpPr>
            <p:cNvPr id="135" name="Ellipszis 134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136" name="Ellipszis 135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  <p:sp>
          <p:nvSpPr>
            <p:cNvPr id="137" name="Ellipszis 136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8" name="Hold 137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131902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100552" y="777766"/>
            <a:ext cx="49749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/>
              <a:t>Mennyire tetszett a feladat?</a:t>
            </a:r>
          </a:p>
        </p:txBody>
      </p:sp>
      <p:sp>
        <p:nvSpPr>
          <p:cNvPr id="3" name="Szövegdoboz 2"/>
          <p:cNvSpPr txBox="1"/>
          <p:nvPr/>
        </p:nvSpPr>
        <p:spPr>
          <a:xfrm>
            <a:off x="352097" y="1970690"/>
            <a:ext cx="28087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/>
              <a:t>n</a:t>
            </a:r>
            <a:r>
              <a:rPr lang="hu-HU" sz="3200" b="1" dirty="0" smtClean="0"/>
              <a:t>agyon tetszett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4887311" y="1849821"/>
            <a:ext cx="14698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/>
              <a:t>tetszett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8523890" y="1839311"/>
            <a:ext cx="23226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/>
              <a:t>n</a:t>
            </a:r>
            <a:r>
              <a:rPr lang="hu-HU" sz="3200" b="1" dirty="0" smtClean="0"/>
              <a:t>em tetszett</a:t>
            </a:r>
          </a:p>
        </p:txBody>
      </p:sp>
      <p:grpSp>
        <p:nvGrpSpPr>
          <p:cNvPr id="12" name="Csoportba foglalás 11"/>
          <p:cNvGrpSpPr/>
          <p:nvPr/>
        </p:nvGrpSpPr>
        <p:grpSpPr>
          <a:xfrm>
            <a:off x="6369269" y="1387365"/>
            <a:ext cx="809297" cy="725213"/>
            <a:chOff x="1124608" y="4130567"/>
            <a:chExt cx="1428751" cy="1030012"/>
          </a:xfrm>
        </p:grpSpPr>
        <p:sp>
          <p:nvSpPr>
            <p:cNvPr id="7" name="Ellipszis 6"/>
            <p:cNvSpPr/>
            <p:nvPr/>
          </p:nvSpPr>
          <p:spPr>
            <a:xfrm>
              <a:off x="1124608" y="4130567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" name="Ellipszis 7"/>
            <p:cNvSpPr/>
            <p:nvPr/>
          </p:nvSpPr>
          <p:spPr>
            <a:xfrm>
              <a:off x="1387366" y="4361793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" name="Ellipszis 8"/>
            <p:cNvSpPr/>
            <p:nvPr/>
          </p:nvSpPr>
          <p:spPr>
            <a:xfrm>
              <a:off x="1760484" y="4377559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Ív 10"/>
            <p:cNvSpPr/>
            <p:nvPr/>
          </p:nvSpPr>
          <p:spPr>
            <a:xfrm rot="10800000" flipV="1">
              <a:off x="1400509" y="4861780"/>
              <a:ext cx="1152850" cy="45719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1" name="Csoportba foglalás 20"/>
          <p:cNvGrpSpPr/>
          <p:nvPr/>
        </p:nvGrpSpPr>
        <p:grpSpPr>
          <a:xfrm>
            <a:off x="2370085" y="1403132"/>
            <a:ext cx="751488" cy="751489"/>
            <a:chOff x="2559270" y="5565229"/>
            <a:chExt cx="1114096" cy="1030012"/>
          </a:xfrm>
        </p:grpSpPr>
        <p:sp>
          <p:nvSpPr>
            <p:cNvPr id="14" name="Ellipszis 13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" name="Ellipszis 14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6" name="Ellipszis 15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0" name="Hold 19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8" name="Csoportba foglalás 27"/>
          <p:cNvGrpSpPr/>
          <p:nvPr/>
        </p:nvGrpSpPr>
        <p:grpSpPr>
          <a:xfrm>
            <a:off x="10783616" y="1240223"/>
            <a:ext cx="924909" cy="861847"/>
            <a:chOff x="5927836" y="3825767"/>
            <a:chExt cx="1681654" cy="1576550"/>
          </a:xfrm>
        </p:grpSpPr>
        <p:sp>
          <p:nvSpPr>
            <p:cNvPr id="24" name="Ellipszis 23"/>
            <p:cNvSpPr/>
            <p:nvPr/>
          </p:nvSpPr>
          <p:spPr>
            <a:xfrm>
              <a:off x="5927836" y="3825767"/>
              <a:ext cx="1681654" cy="1576550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5" name="Ellipszis 24"/>
            <p:cNvSpPr/>
            <p:nvPr/>
          </p:nvSpPr>
          <p:spPr>
            <a:xfrm>
              <a:off x="6340316" y="4147510"/>
              <a:ext cx="237970" cy="27348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6" name="Ellipszis 25"/>
            <p:cNvSpPr/>
            <p:nvPr/>
          </p:nvSpPr>
          <p:spPr>
            <a:xfrm>
              <a:off x="6903513" y="4171641"/>
              <a:ext cx="237970" cy="27348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7" name="Hold 26"/>
            <p:cNvSpPr/>
            <p:nvPr/>
          </p:nvSpPr>
          <p:spPr>
            <a:xfrm rot="5400000">
              <a:off x="6559089" y="4459732"/>
              <a:ext cx="482618" cy="936019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4" name="Csoportba foglalás 43"/>
          <p:cNvGrpSpPr/>
          <p:nvPr/>
        </p:nvGrpSpPr>
        <p:grpSpPr>
          <a:xfrm>
            <a:off x="0" y="3203143"/>
            <a:ext cx="1334812" cy="1093075"/>
            <a:chOff x="2559270" y="5565229"/>
            <a:chExt cx="1114096" cy="1030012"/>
          </a:xfrm>
        </p:grpSpPr>
        <p:sp>
          <p:nvSpPr>
            <p:cNvPr id="45" name="Ellipszis 44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6" name="Ellipszis 45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7" name="Ellipszis 46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8" name="Hold 47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9" name="Csoportba foglalás 48"/>
          <p:cNvGrpSpPr/>
          <p:nvPr/>
        </p:nvGrpSpPr>
        <p:grpSpPr>
          <a:xfrm>
            <a:off x="1830173" y="2590230"/>
            <a:ext cx="1334812" cy="1093075"/>
            <a:chOff x="2559270" y="5565229"/>
            <a:chExt cx="1114096" cy="1030012"/>
          </a:xfrm>
        </p:grpSpPr>
        <p:sp>
          <p:nvSpPr>
            <p:cNvPr id="50" name="Ellipszis 49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1" name="Ellipszis 50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2" name="Ellipszis 51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3" name="Hold 52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4" name="Csoportba foglalás 53"/>
          <p:cNvGrpSpPr/>
          <p:nvPr/>
        </p:nvGrpSpPr>
        <p:grpSpPr>
          <a:xfrm>
            <a:off x="948904" y="2613421"/>
            <a:ext cx="1334812" cy="1093075"/>
            <a:chOff x="2559270" y="5565229"/>
            <a:chExt cx="1114096" cy="1030012"/>
          </a:xfrm>
        </p:grpSpPr>
        <p:sp>
          <p:nvSpPr>
            <p:cNvPr id="55" name="Ellipszis 54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6" name="Ellipszis 55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7" name="Ellipszis 56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8" name="Hold 57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9" name="Csoportba foglalás 58"/>
          <p:cNvGrpSpPr/>
          <p:nvPr/>
        </p:nvGrpSpPr>
        <p:grpSpPr>
          <a:xfrm>
            <a:off x="186903" y="2636613"/>
            <a:ext cx="1334812" cy="1093075"/>
            <a:chOff x="2559270" y="5565229"/>
            <a:chExt cx="1114096" cy="1030012"/>
          </a:xfrm>
        </p:grpSpPr>
        <p:sp>
          <p:nvSpPr>
            <p:cNvPr id="60" name="Ellipszis 59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1" name="Ellipszis 60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2" name="Ellipszis 61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3" name="Hold 62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89" name="Csoportba foglalás 88"/>
          <p:cNvGrpSpPr/>
          <p:nvPr/>
        </p:nvGrpSpPr>
        <p:grpSpPr>
          <a:xfrm>
            <a:off x="5380497" y="2294912"/>
            <a:ext cx="1466193" cy="1213945"/>
            <a:chOff x="1124608" y="4130567"/>
            <a:chExt cx="1428751" cy="1030012"/>
          </a:xfrm>
        </p:grpSpPr>
        <p:sp>
          <p:nvSpPr>
            <p:cNvPr id="90" name="Ellipszis 89"/>
            <p:cNvSpPr/>
            <p:nvPr/>
          </p:nvSpPr>
          <p:spPr>
            <a:xfrm>
              <a:off x="1124608" y="4130567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1" name="Ellipszis 90"/>
            <p:cNvSpPr/>
            <p:nvPr/>
          </p:nvSpPr>
          <p:spPr>
            <a:xfrm>
              <a:off x="1387366" y="4361793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2" name="Ellipszis 91"/>
            <p:cNvSpPr/>
            <p:nvPr/>
          </p:nvSpPr>
          <p:spPr>
            <a:xfrm>
              <a:off x="1760484" y="4377559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3" name="Ív 92"/>
            <p:cNvSpPr/>
            <p:nvPr/>
          </p:nvSpPr>
          <p:spPr>
            <a:xfrm rot="10800000" flipV="1">
              <a:off x="1400509" y="4861780"/>
              <a:ext cx="1152850" cy="45719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94" name="Csoportba foglalás 93"/>
          <p:cNvGrpSpPr/>
          <p:nvPr/>
        </p:nvGrpSpPr>
        <p:grpSpPr>
          <a:xfrm>
            <a:off x="4519106" y="2248530"/>
            <a:ext cx="1466193" cy="1213945"/>
            <a:chOff x="1124608" y="4130567"/>
            <a:chExt cx="1428751" cy="1030012"/>
          </a:xfrm>
        </p:grpSpPr>
        <p:sp>
          <p:nvSpPr>
            <p:cNvPr id="95" name="Ellipszis 94"/>
            <p:cNvSpPr/>
            <p:nvPr/>
          </p:nvSpPr>
          <p:spPr>
            <a:xfrm>
              <a:off x="1124608" y="4130567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6" name="Ellipszis 95"/>
            <p:cNvSpPr/>
            <p:nvPr/>
          </p:nvSpPr>
          <p:spPr>
            <a:xfrm>
              <a:off x="1387366" y="4361793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7" name="Ellipszis 96"/>
            <p:cNvSpPr/>
            <p:nvPr/>
          </p:nvSpPr>
          <p:spPr>
            <a:xfrm>
              <a:off x="1760484" y="4377559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8" name="Ív 97"/>
            <p:cNvSpPr/>
            <p:nvPr/>
          </p:nvSpPr>
          <p:spPr>
            <a:xfrm rot="10800000" flipV="1">
              <a:off x="1400509" y="4861780"/>
              <a:ext cx="1152850" cy="45719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99" name="Csoportba foglalás 98"/>
          <p:cNvGrpSpPr/>
          <p:nvPr/>
        </p:nvGrpSpPr>
        <p:grpSpPr>
          <a:xfrm>
            <a:off x="117329" y="4773526"/>
            <a:ext cx="1492809" cy="1160135"/>
            <a:chOff x="2559270" y="5565229"/>
            <a:chExt cx="1114096" cy="1030012"/>
          </a:xfrm>
        </p:grpSpPr>
        <p:sp>
          <p:nvSpPr>
            <p:cNvPr id="100" name="Ellipszis 99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1" name="Ellipszis 100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2" name="Ellipszis 101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3" name="Hold 102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04" name="Csoportba foglalás 103"/>
          <p:cNvGrpSpPr/>
          <p:nvPr/>
        </p:nvGrpSpPr>
        <p:grpSpPr>
          <a:xfrm>
            <a:off x="1710903" y="4120856"/>
            <a:ext cx="1334812" cy="1093075"/>
            <a:chOff x="2559270" y="5565229"/>
            <a:chExt cx="1114096" cy="1030012"/>
          </a:xfrm>
        </p:grpSpPr>
        <p:sp>
          <p:nvSpPr>
            <p:cNvPr id="105" name="Ellipszis 104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6" name="Ellipszis 105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7" name="Ellipszis 106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8" name="Hold 107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09" name="Csoportba foglalás 108"/>
          <p:cNvGrpSpPr/>
          <p:nvPr/>
        </p:nvGrpSpPr>
        <p:grpSpPr>
          <a:xfrm>
            <a:off x="779938" y="4163926"/>
            <a:ext cx="1334812" cy="1093075"/>
            <a:chOff x="2559270" y="5565229"/>
            <a:chExt cx="1114096" cy="1030012"/>
          </a:xfrm>
        </p:grpSpPr>
        <p:sp>
          <p:nvSpPr>
            <p:cNvPr id="110" name="Ellipszis 109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1" name="Ellipszis 110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2" name="Ellipszis 111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3" name="Hold 112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14" name="Csoportba foglalás 113"/>
          <p:cNvGrpSpPr/>
          <p:nvPr/>
        </p:nvGrpSpPr>
        <p:grpSpPr>
          <a:xfrm>
            <a:off x="0" y="4038030"/>
            <a:ext cx="1334812" cy="1093075"/>
            <a:chOff x="2559270" y="5565229"/>
            <a:chExt cx="1114096" cy="1030012"/>
          </a:xfrm>
        </p:grpSpPr>
        <p:sp>
          <p:nvSpPr>
            <p:cNvPr id="115" name="Ellipszis 114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6" name="Ellipszis 115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7" name="Ellipszis 116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8" name="Hold 117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19" name="Csoportba foglalás 118"/>
          <p:cNvGrpSpPr/>
          <p:nvPr/>
        </p:nvGrpSpPr>
        <p:grpSpPr>
          <a:xfrm>
            <a:off x="1830173" y="3276030"/>
            <a:ext cx="1334812" cy="1093075"/>
            <a:chOff x="2559270" y="5565229"/>
            <a:chExt cx="1114096" cy="1030012"/>
          </a:xfrm>
        </p:grpSpPr>
        <p:sp>
          <p:nvSpPr>
            <p:cNvPr id="120" name="Ellipszis 119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1" name="Ellipszis 120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2" name="Ellipszis 121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3" name="Hold 122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24" name="Csoportba foglalás 123"/>
          <p:cNvGrpSpPr/>
          <p:nvPr/>
        </p:nvGrpSpPr>
        <p:grpSpPr>
          <a:xfrm>
            <a:off x="1088051" y="3448308"/>
            <a:ext cx="1334812" cy="1093075"/>
            <a:chOff x="2559270" y="5565229"/>
            <a:chExt cx="1114096" cy="1030012"/>
          </a:xfrm>
        </p:grpSpPr>
        <p:sp>
          <p:nvSpPr>
            <p:cNvPr id="125" name="Ellipszis 124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6" name="Ellipszis 125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7" name="Ellipszis 126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8" name="Hold 127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39" name="Csoportba foglalás 138"/>
          <p:cNvGrpSpPr/>
          <p:nvPr/>
        </p:nvGrpSpPr>
        <p:grpSpPr>
          <a:xfrm>
            <a:off x="2539164" y="3517883"/>
            <a:ext cx="1334812" cy="1093075"/>
            <a:chOff x="2559270" y="5565229"/>
            <a:chExt cx="1114096" cy="1030012"/>
          </a:xfrm>
        </p:grpSpPr>
        <p:sp>
          <p:nvSpPr>
            <p:cNvPr id="140" name="Ellipszis 139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1" name="Ellipszis 140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2" name="Ellipszis 141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3" name="Hold 142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44" name="Csoportba foglalás 143"/>
          <p:cNvGrpSpPr/>
          <p:nvPr/>
        </p:nvGrpSpPr>
        <p:grpSpPr>
          <a:xfrm>
            <a:off x="2651808" y="2726065"/>
            <a:ext cx="1334812" cy="1093075"/>
            <a:chOff x="2559270" y="5565229"/>
            <a:chExt cx="1114096" cy="1030012"/>
          </a:xfrm>
        </p:grpSpPr>
        <p:sp>
          <p:nvSpPr>
            <p:cNvPr id="145" name="Ellipszis 144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6" name="Ellipszis 145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7" name="Ellipszis 146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8" name="Hold 147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49" name="Csoportba foglalás 148"/>
          <p:cNvGrpSpPr/>
          <p:nvPr/>
        </p:nvGrpSpPr>
        <p:grpSpPr>
          <a:xfrm>
            <a:off x="0" y="5611725"/>
            <a:ext cx="1334812" cy="1093075"/>
            <a:chOff x="2559270" y="5565229"/>
            <a:chExt cx="1114096" cy="1030012"/>
          </a:xfrm>
        </p:grpSpPr>
        <p:sp>
          <p:nvSpPr>
            <p:cNvPr id="150" name="Ellipszis 149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1" name="Ellipszis 150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2" name="Ellipszis 151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3" name="Hold 152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350863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25</Words>
  <Application>Microsoft Office PowerPoint</Application>
  <PresentationFormat>Szélesvásznú</PresentationFormat>
  <Paragraphs>9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Office-téma</vt:lpstr>
      <vt:lpstr>Értékelés 1. a osztály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Értékelés 1-2. osztály</dc:title>
  <dc:creator>Tuboly Rita</dc:creator>
  <cp:lastModifiedBy>Tuboly Rita</cp:lastModifiedBy>
  <cp:revision>5</cp:revision>
  <dcterms:created xsi:type="dcterms:W3CDTF">2026-03-04T16:07:16Z</dcterms:created>
  <dcterms:modified xsi:type="dcterms:W3CDTF">2026-03-05T16:44:31Z</dcterms:modified>
</cp:coreProperties>
</file>